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  <p:sldId id="263" r:id="rId11"/>
    <p:sldId id="264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6646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5e39d3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浙江真题诊断练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6ac200009aca18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0_1#ae3ed24f3?sp=1&amp;vcp=1&amp;pid=8dd02481e&amp;color=0,0,0&amp;vtp=1&amp;bt=1&amp;bbb=1&amp;hb=1"/>
          <p:cNvSpPr/>
          <p:nvPr/>
        </p:nvSpPr>
        <p:spPr>
          <a:xfrm>
            <a:off x="502920" y="1789020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apartment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suddenly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shouted,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“Oh,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no!”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kitchen.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strange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drunk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（eat）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mice!</a:t>
            </a:r>
            <a:endParaRPr lang="en-US" altLang="zh-CN" sz="2400" dirty="0"/>
          </a:p>
        </p:txBody>
      </p:sp>
      <p:sp>
        <p:nvSpPr>
          <p:cNvPr id="3" name="QM_5_BD.20_2#ae3ed24f3?sp=1&amp;vcp=1&amp;pid=8dd02481e&amp;color=0,0,0&amp;vtp=1&amp;bbb=1&amp;hb=1"/>
          <p:cNvSpPr/>
          <p:nvPr/>
        </p:nvSpPr>
        <p:spPr>
          <a:xfrm>
            <a:off x="502920" y="3990819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packed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apartment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（quick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）!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endParaRPr lang="en-US" altLang="zh-CN" sz="2400" dirty="0"/>
          </a:p>
        </p:txBody>
      </p:sp>
      <p:sp>
        <p:nvSpPr>
          <p:cNvPr id="4" name="QM_5_AN.21_1#ae3ed24f3.blank?vcp=1&amp;pid=8dd02481e&amp;color=0,0,0&amp;vpa=17&amp;vtp=1&amp;bbb=1"/>
          <p:cNvSpPr/>
          <p:nvPr/>
        </p:nvSpPr>
        <p:spPr>
          <a:xfrm>
            <a:off x="735488" y="1761080"/>
            <a:ext cx="542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endParaRPr lang="en-US" altLang="zh-CN" sz="2400" dirty="0"/>
          </a:p>
        </p:txBody>
      </p:sp>
      <p:sp>
        <p:nvSpPr>
          <p:cNvPr id="5" name="QM_5_AN.22_1#ae3ed24f3.blank?vcp=1&amp;pid=8dd02481e&amp;color=0,0,0&amp;vpa=18&amp;vtp=1&amp;bbb=1"/>
          <p:cNvSpPr/>
          <p:nvPr/>
        </p:nvSpPr>
        <p:spPr>
          <a:xfrm>
            <a:off x="9469913" y="2319880"/>
            <a:ext cx="8302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endParaRPr lang="en-US" altLang="zh-CN" sz="2400" dirty="0"/>
          </a:p>
        </p:txBody>
      </p:sp>
      <p:sp>
        <p:nvSpPr>
          <p:cNvPr id="6" name="QM_5_AN.23_1#ae3ed24f3.blank?vcp=1&amp;pid=8dd02481e&amp;color=0,0,0&amp;vpa=19&amp;vtp=1&amp;bbb=1"/>
          <p:cNvSpPr/>
          <p:nvPr/>
        </p:nvSpPr>
        <p:spPr>
          <a:xfrm>
            <a:off x="6879113" y="2878680"/>
            <a:ext cx="168833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eaten</a:t>
            </a:r>
            <a:endParaRPr lang="en-US" altLang="zh-CN" sz="2400" dirty="0"/>
          </a:p>
        </p:txBody>
      </p:sp>
      <p:sp>
        <p:nvSpPr>
          <p:cNvPr id="7" name="QM_5_AN.24_1#ae3ed24f3.blank?vcp=1&amp;pid=8dd02481e&amp;color=0,0,0&amp;vpa=20&amp;vtp=1&amp;bbb=1"/>
          <p:cNvSpPr/>
          <p:nvPr/>
        </p:nvSpPr>
        <p:spPr>
          <a:xfrm>
            <a:off x="8697818" y="3950179"/>
            <a:ext cx="1185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</a:t>
            </a:r>
            <a:endParaRPr lang="en-US" altLang="zh-CN" sz="2400" dirty="0"/>
          </a:p>
        </p:txBody>
      </p:sp>
      <p:sp>
        <p:nvSpPr>
          <p:cNvPr id="8" name="QM_5_EX.25_1#ae3ed24f3?vcp=1&amp;pid=8dd02481e&amp;color=0,0,0&amp;vtp=1&amp;bbb=1"/>
          <p:cNvSpPr/>
          <p:nvPr/>
        </p:nvSpPr>
        <p:spPr>
          <a:xfrm>
            <a:off x="502920" y="50877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本文主要讲述了作者一家去海边度假的经历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aa7b37ce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题型五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语法填空</a:t>
            </a:r>
            <a:endParaRPr lang="en-US" altLang="zh-CN" sz="6600" dirty="0"/>
          </a:p>
        </p:txBody>
      </p:sp>
      <p:pic>
        <p:nvPicPr>
          <p:cNvPr id="3" name="C_2#6aa7b37ce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68680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dd02481e.fixed?vcp=1&amp;pid=5e39d3e39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刷真题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68f3647d2?vcp=1&amp;pid=8dd02481e&amp;color=0,0,0&amp;vtp=1&amp;bt=1&amp;bbb=1&amp;hb=1"/>
          <p:cNvSpPr/>
          <p:nvPr/>
        </p:nvSpPr>
        <p:spPr>
          <a:xfrm>
            <a:off x="502920" y="900000"/>
            <a:ext cx="11183112" cy="2663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[2023温州中考]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thirteen-year-old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Truffauts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5_BD.1_2#68f3647d2?sp=1&amp;vcp=1&amp;pid=8dd02481e&amp;color=0,0,0&amp;vtp=1&amp;bbb=1&amp;hb=1"/>
          <p:cNvSpPr/>
          <p:nvPr/>
        </p:nvSpPr>
        <p:spPr>
          <a:xfrm>
            <a:off x="502920" y="3627135"/>
            <a:ext cx="11183112" cy="2730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French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Truffauts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treated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（game）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5" name="QM_5_AN.2_1#68f3647d2.blank?vcp=1&amp;pid=8dd02481e&amp;color=0,0,0&amp;vpa=1&amp;vtp=1"/>
          <p:cNvSpPr/>
          <p:nvPr/>
        </p:nvSpPr>
        <p:spPr>
          <a:xfrm>
            <a:off x="2440464" y="2501343"/>
            <a:ext cx="373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M_5_AN.3_1#68f3647d2.blank?vcp=1&amp;pid=8dd02481e&amp;color=0,0,0&amp;vpa=2&amp;vtp=1&amp;bbb=1"/>
          <p:cNvSpPr/>
          <p:nvPr/>
        </p:nvSpPr>
        <p:spPr>
          <a:xfrm>
            <a:off x="5410676" y="3590178"/>
            <a:ext cx="27924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because/as/since/for</a:t>
            </a:r>
            <a:endParaRPr lang="en-US" altLang="zh-CN" sz="2400" dirty="0"/>
          </a:p>
        </p:txBody>
      </p:sp>
      <p:sp>
        <p:nvSpPr>
          <p:cNvPr id="7" name="QM_5_AN.4_1#68f3647d2.blank?vcp=1&amp;pid=8dd02481e&amp;color=0,0,0&amp;vpa=3&amp;vtp=1&amp;bbb=1"/>
          <p:cNvSpPr/>
          <p:nvPr/>
        </p:nvSpPr>
        <p:spPr>
          <a:xfrm>
            <a:off x="722788" y="5215778"/>
            <a:ext cx="1033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2#68f3647d2?sp=1&amp;vcp=1&amp;pid=8dd02481e&amp;color=0,0,0&amp;vtp=1&amp;bbb=1&amp;hb=1">
            <a:extLst>
              <a:ext uri="{FF2B5EF4-FFF2-40B4-BE49-F238E27FC236}">
                <a16:creationId xmlns:a16="http://schemas.microsoft.com/office/drawing/2014/main" id="{3CA9A263-D721-CDA1-F1E6-F689BED87353}"/>
              </a:ext>
            </a:extLst>
          </p:cNvPr>
          <p:cNvSpPr/>
          <p:nvPr/>
        </p:nvSpPr>
        <p:spPr>
          <a:xfrm>
            <a:off x="502920" y="899999"/>
            <a:ext cx="11183112" cy="4106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itchFamily="34" charset="0"/>
              <a:ea typeface="SimSun" pitchFamily="34" charset="-122"/>
              <a:cs typeface="Times New Roman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（join）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communicate.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（they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Tina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（invite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members.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Tina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（love）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gift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proud）.</a:t>
            </a:r>
            <a:endParaRPr lang="en-US" altLang="zh-CN" sz="2400" dirty="0"/>
          </a:p>
        </p:txBody>
      </p:sp>
      <p:sp>
        <p:nvSpPr>
          <p:cNvPr id="3" name="QM_5_BD.1_3#68f3647d2?sp=1&amp;vcp=1&amp;pid=8dd02481e&amp;color=0,0,0&amp;vtp=1&amp;bbb=1&amp;hb=1">
            <a:extLst>
              <a:ext uri="{FF2B5EF4-FFF2-40B4-BE49-F238E27FC236}">
                <a16:creationId xmlns:a16="http://schemas.microsoft.com/office/drawing/2014/main" id="{E8C1A44D-95FF-B789-5108-764FC03FCE47}"/>
              </a:ext>
            </a:extLst>
          </p:cNvPr>
          <p:cNvSpPr/>
          <p:nvPr/>
        </p:nvSpPr>
        <p:spPr>
          <a:xfrm>
            <a:off x="502920" y="4992814"/>
            <a:ext cx="11183112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（close）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can.</a:t>
            </a:r>
            <a:endParaRPr lang="en-US" altLang="zh-CN" sz="2400" dirty="0"/>
          </a:p>
        </p:txBody>
      </p:sp>
      <p:sp>
        <p:nvSpPr>
          <p:cNvPr id="4" name="QM_5_EX.12_1#68f3647d2?vcp=1&amp;pid=8dd02481e&amp;color=0,0,0&amp;vtp=1&amp;bbb=1">
            <a:extLst>
              <a:ext uri="{FF2B5EF4-FFF2-40B4-BE49-F238E27FC236}">
                <a16:creationId xmlns:a16="http://schemas.microsoft.com/office/drawing/2014/main" id="{3E6F694D-60B0-0B4F-B052-417109F17617}"/>
              </a:ext>
            </a:extLst>
          </p:cNvPr>
          <p:cNvSpPr/>
          <p:nvPr/>
        </p:nvSpPr>
        <p:spPr>
          <a:xfrm>
            <a:off x="502920" y="6017894"/>
            <a:ext cx="11183112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本文主要讲述了蒂娜去法国生活的经历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5_AN.5_1#68f3647d2.blank?vcp=1&amp;pid=8dd02481e&amp;color=0,0,0&amp;vpa=4&amp;vtp=1&amp;bbb=1">
            <a:extLst>
              <a:ext uri="{FF2B5EF4-FFF2-40B4-BE49-F238E27FC236}">
                <a16:creationId xmlns:a16="http://schemas.microsoft.com/office/drawing/2014/main" id="{F34D26EF-BFD0-10B9-40CF-E03A562AF9A3}"/>
              </a:ext>
            </a:extLst>
          </p:cNvPr>
          <p:cNvSpPr/>
          <p:nvPr/>
        </p:nvSpPr>
        <p:spPr>
          <a:xfrm>
            <a:off x="3642201" y="899618"/>
            <a:ext cx="10334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joined</a:t>
            </a:r>
            <a:endParaRPr lang="en-US" altLang="zh-CN" sz="2400" dirty="0"/>
          </a:p>
        </p:txBody>
      </p:sp>
      <p:sp>
        <p:nvSpPr>
          <p:cNvPr id="6" name="QM_5_AN.6_1#68f3647d2.blank?vcp=1&amp;pid=8dd02481e&amp;color=0,0,0&amp;vpa=5&amp;vtp=1&amp;bbb=1">
            <a:extLst>
              <a:ext uri="{FF2B5EF4-FFF2-40B4-BE49-F238E27FC236}">
                <a16:creationId xmlns:a16="http://schemas.microsoft.com/office/drawing/2014/main" id="{229D0F82-9347-00EE-C00A-12935A7FB554}"/>
              </a:ext>
            </a:extLst>
          </p:cNvPr>
          <p:cNvSpPr/>
          <p:nvPr/>
        </p:nvSpPr>
        <p:spPr>
          <a:xfrm>
            <a:off x="735488" y="1941018"/>
            <a:ext cx="84613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endParaRPr lang="en-US" altLang="zh-CN" sz="2400" dirty="0"/>
          </a:p>
        </p:txBody>
      </p:sp>
      <p:sp>
        <p:nvSpPr>
          <p:cNvPr id="7" name="QM_5_AN.7_1#68f3647d2.blank?vcp=1&amp;pid=8dd02481e&amp;color=0,0,0&amp;vpa=6&amp;vtp=1&amp;bbb=1">
            <a:extLst>
              <a:ext uri="{FF2B5EF4-FFF2-40B4-BE49-F238E27FC236}">
                <a16:creationId xmlns:a16="http://schemas.microsoft.com/office/drawing/2014/main" id="{FF8A922D-F771-2537-5ACB-290A6E8343F3}"/>
              </a:ext>
            </a:extLst>
          </p:cNvPr>
          <p:cNvSpPr/>
          <p:nvPr/>
        </p:nvSpPr>
        <p:spPr>
          <a:xfrm>
            <a:off x="3332639" y="2461718"/>
            <a:ext cx="609600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8" name="QM_5_AN.8_1#68f3647d2.blank?vcp=1&amp;pid=8dd02481e&amp;color=0,0,0&amp;vpa=7&amp;vtp=1&amp;bbb=1">
            <a:extLst>
              <a:ext uri="{FF2B5EF4-FFF2-40B4-BE49-F238E27FC236}">
                <a16:creationId xmlns:a16="http://schemas.microsoft.com/office/drawing/2014/main" id="{3EA0676F-1321-EA53-3AA6-84204AE335C1}"/>
              </a:ext>
            </a:extLst>
          </p:cNvPr>
          <p:cNvSpPr/>
          <p:nvPr/>
        </p:nvSpPr>
        <p:spPr>
          <a:xfrm>
            <a:off x="735488" y="2982418"/>
            <a:ext cx="176371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invited</a:t>
            </a:r>
            <a:endParaRPr lang="en-US" altLang="zh-CN" sz="2400" dirty="0"/>
          </a:p>
        </p:txBody>
      </p:sp>
      <p:sp>
        <p:nvSpPr>
          <p:cNvPr id="9" name="QM_5_AN.9_1#68f3647d2.blank?vcp=1&amp;pid=8dd02481e&amp;color=0,0,0&amp;vpa=8&amp;vtp=1&amp;bbb=1">
            <a:extLst>
              <a:ext uri="{FF2B5EF4-FFF2-40B4-BE49-F238E27FC236}">
                <a16:creationId xmlns:a16="http://schemas.microsoft.com/office/drawing/2014/main" id="{07135DDE-D353-FF8A-47A8-963832B17062}"/>
              </a:ext>
            </a:extLst>
          </p:cNvPr>
          <p:cNvSpPr/>
          <p:nvPr/>
        </p:nvSpPr>
        <p:spPr>
          <a:xfrm>
            <a:off x="5561870" y="3490418"/>
            <a:ext cx="2032000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loving/to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endParaRPr lang="en-US" altLang="zh-CN" sz="2400" dirty="0"/>
          </a:p>
        </p:txBody>
      </p:sp>
      <p:sp>
        <p:nvSpPr>
          <p:cNvPr id="10" name="QM_5_AN.10_1#68f3647d2.blank?vcp=1&amp;pid=8dd02481e&amp;color=0,0,0&amp;vpa=9&amp;vtp=1&amp;bbb=1">
            <a:extLst>
              <a:ext uri="{FF2B5EF4-FFF2-40B4-BE49-F238E27FC236}">
                <a16:creationId xmlns:a16="http://schemas.microsoft.com/office/drawing/2014/main" id="{223FAB53-D792-6D09-7621-CA8E74EAF52F}"/>
              </a:ext>
            </a:extLst>
          </p:cNvPr>
          <p:cNvSpPr/>
          <p:nvPr/>
        </p:nvSpPr>
        <p:spPr>
          <a:xfrm>
            <a:off x="3416776" y="4500131"/>
            <a:ext cx="1248601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proudly</a:t>
            </a:r>
            <a:endParaRPr lang="en-US" altLang="zh-CN" sz="2400" dirty="0"/>
          </a:p>
        </p:txBody>
      </p:sp>
      <p:sp>
        <p:nvSpPr>
          <p:cNvPr id="11" name="QM_5_AN.11_1#68f3647d2.blank?vcp=1&amp;pid=8dd02481e&amp;color=0,0,0&amp;vpa=10&amp;vtp=1&amp;bbb=1">
            <a:extLst>
              <a:ext uri="{FF2B5EF4-FFF2-40B4-BE49-F238E27FC236}">
                <a16:creationId xmlns:a16="http://schemas.microsoft.com/office/drawing/2014/main" id="{702A9173-8943-BA8A-7D25-849C49AC368A}"/>
              </a:ext>
            </a:extLst>
          </p:cNvPr>
          <p:cNvSpPr/>
          <p:nvPr/>
        </p:nvSpPr>
        <p:spPr>
          <a:xfrm>
            <a:off x="8528527" y="4967033"/>
            <a:ext cx="98107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closer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77774894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3_1#ae3ed24f3?vcp=1&amp;pid=8dd02481e&amp;color=0,0,0&amp;vtp=1&amp;bt=1&amp;bbb=1&amp;hb=1"/>
          <p:cNvSpPr/>
          <p:nvPr/>
        </p:nvSpPr>
        <p:spPr>
          <a:xfrm>
            <a:off x="502920" y="1187453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体裁：记叙文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235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[2022宁波中考]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apartment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beach.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fantastic!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surfing.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warm!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sandcastle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（沙堡）.He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（hour）!</a:t>
            </a:r>
            <a:endParaRPr lang="en-US" altLang="zh-CN" sz="2400" dirty="0"/>
          </a:p>
        </p:txBody>
      </p:sp>
      <p:sp>
        <p:nvSpPr>
          <p:cNvPr id="3" name="QM_5_BD.13_2#ae3ed24f3?sp=1&amp;vcp=1&amp;pid=8dd02481e&amp;color=0,0,0&amp;vtp=1&amp;bbb=1&amp;hb=1"/>
          <p:cNvSpPr/>
          <p:nvPr/>
        </p:nvSpPr>
        <p:spPr>
          <a:xfrm>
            <a:off x="502920" y="5028567"/>
            <a:ext cx="111831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suddenly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electricity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apartment!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M_5_AN.14_1#ae3ed24f3.blank?vcp=1&amp;pid=8dd02481e&amp;color=0,0,0&amp;vpa=11&amp;vtp=1&amp;bbb=1"/>
          <p:cNvSpPr/>
          <p:nvPr/>
        </p:nvSpPr>
        <p:spPr>
          <a:xfrm>
            <a:off x="8408893" y="2835913"/>
            <a:ext cx="627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5" name="QM_5_AN.15_1#ae3ed24f3.blank?vcp=1&amp;pid=8dd02481e&amp;color=0,0,0&amp;vpa=12&amp;vtp=1&amp;bbb=1"/>
          <p:cNvSpPr/>
          <p:nvPr/>
        </p:nvSpPr>
        <p:spPr>
          <a:xfrm>
            <a:off x="3205639" y="3953513"/>
            <a:ext cx="8461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endParaRPr lang="en-US" altLang="zh-CN" sz="2400" dirty="0"/>
          </a:p>
        </p:txBody>
      </p:sp>
      <p:sp>
        <p:nvSpPr>
          <p:cNvPr id="6" name="QM_5_AN.16_1#ae3ed24f3.blank?vcp=1&amp;pid=8dd02481e&amp;color=0,0,0&amp;vpa=13&amp;vtp=1&amp;bbb=1"/>
          <p:cNvSpPr/>
          <p:nvPr/>
        </p:nvSpPr>
        <p:spPr>
          <a:xfrm>
            <a:off x="5986939" y="4490723"/>
            <a:ext cx="9667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3_2#ae3ed24f3?sp=1&amp;vcp=1&amp;pid=8dd02481e&amp;color=0,0,0&amp;vtp=1&amp;bbb=1&amp;hb=1">
            <a:extLst>
              <a:ext uri="{FF2B5EF4-FFF2-40B4-BE49-F238E27FC236}">
                <a16:creationId xmlns:a16="http://schemas.microsoft.com/office/drawing/2014/main" id="{4903DC20-5A2C-D6A8-7BE3-CBF9633A277F}"/>
              </a:ext>
            </a:extLst>
          </p:cNvPr>
          <p:cNvSpPr/>
          <p:nvPr/>
        </p:nvSpPr>
        <p:spPr>
          <a:xfrm>
            <a:off x="502920" y="205981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dark!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electricity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market.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（shop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suddenly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drive）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apartment.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bedroom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bedroom.</a:t>
            </a:r>
            <a:endParaRPr lang="en-US" altLang="zh-CN" sz="2400" dirty="0"/>
          </a:p>
        </p:txBody>
      </p:sp>
      <p:sp>
        <p:nvSpPr>
          <p:cNvPr id="3" name="QM_5_AN.17_1#ae3ed24f3.blank?vcp=1&amp;pid=8dd02481e&amp;color=0,0,0&amp;vpa=14&amp;vtp=1&amp;bbb=1">
            <a:extLst>
              <a:ext uri="{FF2B5EF4-FFF2-40B4-BE49-F238E27FC236}">
                <a16:creationId xmlns:a16="http://schemas.microsoft.com/office/drawing/2014/main" id="{82E3E5F5-C84B-80CD-357D-84273050E80F}"/>
              </a:ext>
            </a:extLst>
          </p:cNvPr>
          <p:cNvSpPr/>
          <p:nvPr/>
        </p:nvSpPr>
        <p:spPr>
          <a:xfrm>
            <a:off x="9781063" y="2031875"/>
            <a:ext cx="8302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until</a:t>
            </a:r>
            <a:endParaRPr lang="en-US" altLang="zh-CN" sz="2400" dirty="0"/>
          </a:p>
        </p:txBody>
      </p:sp>
      <p:sp>
        <p:nvSpPr>
          <p:cNvPr id="4" name="QM_5_AN.18_1#ae3ed24f3.blank?vcp=1&amp;pid=8dd02481e&amp;color=0,0,0&amp;vpa=15&amp;vtp=1&amp;bbb=1">
            <a:extLst>
              <a:ext uri="{FF2B5EF4-FFF2-40B4-BE49-F238E27FC236}">
                <a16:creationId xmlns:a16="http://schemas.microsoft.com/office/drawing/2014/main" id="{7AF3A70A-7864-23C9-8E0F-13F182958CD4}"/>
              </a:ext>
            </a:extLst>
          </p:cNvPr>
          <p:cNvSpPr/>
          <p:nvPr/>
        </p:nvSpPr>
        <p:spPr>
          <a:xfrm>
            <a:off x="7354031" y="2577975"/>
            <a:ext cx="21820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</a:t>
            </a:r>
            <a:endParaRPr lang="en-US" altLang="zh-CN" sz="2400" dirty="0"/>
          </a:p>
        </p:txBody>
      </p:sp>
      <p:sp>
        <p:nvSpPr>
          <p:cNvPr id="5" name="QM_5_AN.19_1#ae3ed24f3.blank?vcp=1&amp;pid=8dd02481e&amp;color=0,0,0&amp;vpa=16&amp;vtp=1&amp;bbb=1">
            <a:extLst>
              <a:ext uri="{FF2B5EF4-FFF2-40B4-BE49-F238E27FC236}">
                <a16:creationId xmlns:a16="http://schemas.microsoft.com/office/drawing/2014/main" id="{306D35E7-A77B-4AA9-F76E-C17C0E5F2285}"/>
              </a:ext>
            </a:extLst>
          </p:cNvPr>
          <p:cNvSpPr/>
          <p:nvPr/>
        </p:nvSpPr>
        <p:spPr>
          <a:xfrm>
            <a:off x="10276363" y="3149475"/>
            <a:ext cx="959676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drove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448930164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650</Words>
  <Application>Microsoft Office PowerPoint</Application>
  <PresentationFormat>宽屏</PresentationFormat>
  <Paragraphs>77</Paragraphs>
  <Slides>11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2024-10-12T07:24:49Z</dcterms:created>
  <dcterms:modified xsi:type="dcterms:W3CDTF">2024-10-12T07:38:00Z</dcterms:modified>
  <cp:category/>
  <cp:contentStatus/>
</cp:coreProperties>
</file>